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0439400" cy="7559675"/>
  <p:notesSz cx="7099300" cy="10234613"/>
  <p:defaultTextStyle>
    <a:defPPr>
      <a:defRPr lang="en-US"/>
    </a:defPPr>
    <a:lvl1pPr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2763" indent="-5556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7113" indent="-11271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41463" indent="-16986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5813" indent="-227013" algn="l" defTabSz="102711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9466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C05E-0250-4F44-B237-56D91B428E6A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8619-41AE-430B-8909-BD896A5BA9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21222-1204-4FE8-B4DA-7F6166174912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FDAD-CE23-4A41-9C80-4BD79F222B8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298B-BB1C-4EE2-9F90-8D379319396C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B002-4FD4-44C9-8EEC-A8B226F542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2940B-1467-4B94-B89A-3B1E779F3041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ED11-290E-4488-B553-7CC800D87D2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AFF2-311C-4D2F-8DFC-392AE9ACA8F3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CC05-FB8F-4877-A21C-96F53CEC21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86196-148B-4CF7-8725-2E0260CAE922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1053-4DED-485B-8C74-8526B3F17D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A5B4-EE19-45B1-B870-307E427B3DF4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D496-997C-47CA-985E-5F975A5E08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4074-6214-445E-A224-7970C1ED5D83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E645-21CD-45CA-9886-1A72F9335CE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F894-7970-4C84-A927-3862D9023E08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1EFD-B5B1-43BE-86B1-9839086EDB6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423B-1545-46B6-B509-A3089DF4FA56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9EFC-F866-489C-A1A2-34A2E22053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F83A-89A8-4747-A1E1-EBE301C2B397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F3F1-B94F-481B-96D8-EBDC0F5746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17550" y="403225"/>
            <a:ext cx="90043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7550" y="2012950"/>
            <a:ext cx="90043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550" y="7007225"/>
            <a:ext cx="23495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3F196-9127-4CA9-8A53-25E32C276711}" type="datetimeFigureOut">
              <a:rPr lang="en-US"/>
              <a:pPr>
                <a:defRPr/>
              </a:pPr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7575" y="7007225"/>
            <a:ext cx="35242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7007225"/>
            <a:ext cx="23495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28517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5F9487-D57C-4F34-9220-9D9D270395B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aikido.sens-arts-martiaux.com/" TargetMode="External"/><Relationship Id="rId7" Type="http://schemas.openxmlformats.org/officeDocument/2006/relationships/hyperlink" Target="http://www.aikido.com/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ens-arts-martiaux.com/" TargetMode="External"/><Relationship Id="rId11" Type="http://schemas.openxmlformats.org/officeDocument/2006/relationships/image" Target="../media/image5.emf"/><Relationship Id="rId5" Type="http://schemas.openxmlformats.org/officeDocument/2006/relationships/hyperlink" Target="http://aikidovilleneuve89.blogspot.f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facebook.com/A&#239;kido-Sens-157602840930524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0" y="6673850"/>
            <a:ext cx="792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2243138" y="6329363"/>
            <a:ext cx="2584450" cy="1098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6" tIns="50398" rIns="100796" bIns="50398" anchor="ctr"/>
          <a:lstStyle/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Section AIKIDO – Sens / </a:t>
            </a:r>
            <a:r>
              <a:rPr lang="fr-FR" sz="772" b="1" dirty="0" err="1">
                <a:solidFill>
                  <a:schemeClr val="tx1"/>
                </a:solidFill>
              </a:rPr>
              <a:t>Villneuve</a:t>
            </a:r>
            <a:r>
              <a:rPr lang="fr-FR" sz="772" b="1" dirty="0">
                <a:solidFill>
                  <a:schemeClr val="tx1"/>
                </a:solidFill>
              </a:rPr>
              <a:t> S. Yonne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3"/>
              </a:rPr>
              <a:t>http://aikido.sens-arts-martiaux.com/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4"/>
              </a:rPr>
              <a:t>https://www.facebook.com/Aïkido-Sens-157602840930524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Blog AIKIDO VILLENEUVE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72" dirty="0">
                <a:solidFill>
                  <a:schemeClr val="tx1"/>
                </a:solidFill>
                <a:hlinkClick r:id="rId5"/>
              </a:rPr>
              <a:t>http://aikidovilleneuve89.blogspot.fr/</a:t>
            </a:r>
            <a:endParaRPr lang="en-US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b="1" dirty="0">
                <a:solidFill>
                  <a:schemeClr val="tx1"/>
                </a:solidFill>
              </a:rPr>
              <a:t>Sens Arts Martiaux</a:t>
            </a:r>
            <a:endParaRPr lang="fr-FR" sz="772" b="1" dirty="0">
              <a:solidFill>
                <a:schemeClr val="tx1"/>
              </a:solidFill>
              <a:hlinkClick r:id="rId6"/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6"/>
              </a:rPr>
              <a:t>http://sens-arts-martiaux.com/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</a:rPr>
              <a:t>Fédération </a:t>
            </a:r>
            <a:r>
              <a:rPr lang="en-US" sz="772" b="1" dirty="0">
                <a:solidFill>
                  <a:schemeClr val="tx1"/>
                </a:solidFill>
              </a:rPr>
              <a:t>FFAAA</a:t>
            </a:r>
            <a:endParaRPr lang="fr-FR" sz="772" dirty="0">
              <a:solidFill>
                <a:schemeClr val="tx1"/>
              </a:solidFill>
            </a:endParaRP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72" dirty="0">
                <a:solidFill>
                  <a:schemeClr val="tx1"/>
                </a:solidFill>
                <a:hlinkClick r:id="rId7"/>
              </a:rPr>
              <a:t>http://www.aikido.com.fr</a:t>
            </a:r>
            <a:endParaRPr lang="fr-FR" sz="772" dirty="0">
              <a:solidFill>
                <a:schemeClr val="tx1"/>
              </a:solidFill>
            </a:endParaRP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6988" y="65088"/>
            <a:ext cx="1944688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92075" y="1816100"/>
            <a:ext cx="48387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000" b="1">
              <a:solidFill>
                <a:srgbClr val="1A1A1A"/>
              </a:solidFill>
              <a:latin typeface="Merriweather"/>
            </a:endParaRPr>
          </a:p>
          <a:p>
            <a:r>
              <a:rPr lang="en-US" sz="1000" b="1">
                <a:solidFill>
                  <a:srgbClr val="1A1A1A"/>
                </a:solidFill>
                <a:latin typeface="Merriweather"/>
              </a:rPr>
              <a:t>   8 ENSEIGNANTS</a:t>
            </a:r>
            <a:endParaRPr lang="en-US" sz="1000">
              <a:solidFill>
                <a:srgbClr val="1A1A1A"/>
              </a:solidFill>
              <a:latin typeface="Merriweather"/>
            </a:endParaRPr>
          </a:p>
          <a:p>
            <a:endParaRPr lang="en-US" sz="800" b="1">
              <a:solidFill>
                <a:srgbClr val="1A1A1A"/>
              </a:solidFill>
              <a:latin typeface="Merriweather"/>
            </a:endParaRP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François 	FAGOT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5ème dan, diplômé d’état 2ème degré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Alain 	SIMONNET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4ème dan, Brevet fédéral 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Gérard 	SOUPET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4ème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Claude 	PIVA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	 ceinture noire 4ème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Fattouch 	RIFI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	 ceinture noire 3ème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Frédéric 	BOURG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	 ceinture noire 3ème dan,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Christophe                   PERRAUX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                  ceinture noire 2</a:t>
            </a:r>
            <a:r>
              <a:rPr lang="en-US" sz="800" baseline="30000">
                <a:solidFill>
                  <a:srgbClr val="1A1A1A"/>
                </a:solidFill>
                <a:latin typeface="Merriweather"/>
              </a:rPr>
              <a:t>ème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dan Brevet Fédéral</a:t>
            </a:r>
          </a:p>
          <a:p>
            <a:r>
              <a:rPr lang="en-US" sz="800" b="1">
                <a:solidFill>
                  <a:srgbClr val="1A1A1A"/>
                </a:solidFill>
                <a:latin typeface="Merriweather"/>
              </a:rPr>
              <a:t>José                            CARDOSO- MOUTA</a:t>
            </a:r>
            <a:r>
              <a:rPr lang="en-US" sz="800">
                <a:solidFill>
                  <a:srgbClr val="1A1A1A"/>
                </a:solidFill>
                <a:latin typeface="Merriweather"/>
              </a:rPr>
              <a:t>    ceinture noire 2ème dan Brevet Fédéral</a:t>
            </a:r>
          </a:p>
        </p:txBody>
      </p:sp>
      <p:pic>
        <p:nvPicPr>
          <p:cNvPr id="13317" name="Picture 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25900" y="228600"/>
            <a:ext cx="566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453" name="Group 141"/>
          <p:cNvGraphicFramePr>
            <a:graphicFrameLocks noGrp="1"/>
          </p:cNvGraphicFramePr>
          <p:nvPr/>
        </p:nvGraphicFramePr>
        <p:xfrm>
          <a:off x="133350" y="4321175"/>
          <a:ext cx="4694238" cy="1754188"/>
        </p:xfrm>
        <a:graphic>
          <a:graphicData uri="http://schemas.openxmlformats.org/drawingml/2006/table">
            <a:tbl>
              <a:tblPr/>
              <a:tblGrid>
                <a:gridCol w="723900"/>
                <a:gridCol w="1622425"/>
                <a:gridCol w="1174750"/>
                <a:gridCol w="1173163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Jour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Lieu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Niveau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Horaire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Lundi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ages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18h45 – 20h15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Tous ages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18h45 – 20h15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Mercredi</a:t>
                      </a: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 &gt; 14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20h00 – 21h30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Jeudi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Enfant   6 -10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17h30 – 18h30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Enfant 11 -14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18h30 – 19h45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Vendredi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 &gt; 14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20h00 – 21h30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Samedi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Villeneuve S. Yonne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Jeunes 7-13 ans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10h00 – 11h30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5597" marR="75597" marT="37798" marB="377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52" name="Group 140"/>
          <p:cNvGraphicFramePr>
            <a:graphicFrameLocks noGrp="1"/>
          </p:cNvGraphicFramePr>
          <p:nvPr/>
        </p:nvGraphicFramePr>
        <p:xfrm>
          <a:off x="5567363" y="504825"/>
          <a:ext cx="4760912" cy="1731963"/>
        </p:xfrm>
        <a:graphic>
          <a:graphicData uri="http://schemas.openxmlformats.org/drawingml/2006/table">
            <a:tbl>
              <a:tblPr/>
              <a:tblGrid>
                <a:gridCol w="1566862"/>
                <a:gridCol w="985838"/>
                <a:gridCol w="1009650"/>
                <a:gridCol w="1198562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ADULTE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personne seule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parrain et 1 filleul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prix par pers.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parrain et 2 filleuls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prix par pers.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BF7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Licence à partir de 14 ans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Droit d'inscription 1ère année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Réduction sur 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10%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15%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133,00 €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113,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par adulte sans droit inscription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170,00 €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157,00 €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</a:tbl>
          </a:graphicData>
        </a:graphic>
      </p:graphicFrame>
      <p:sp>
        <p:nvSpPr>
          <p:cNvPr id="13400" name="Rectangle 17"/>
          <p:cNvSpPr>
            <a:spLocks noChangeArrowheads="1"/>
          </p:cNvSpPr>
          <p:nvPr/>
        </p:nvSpPr>
        <p:spPr bwMode="auto">
          <a:xfrm>
            <a:off x="5478463" y="3533775"/>
            <a:ext cx="4849812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8913" indent="-188913" algn="just" eaLnBrk="0" hangingPunct="0">
              <a:buFont typeface="Arial" charset="0"/>
              <a:buChar char="•"/>
            </a:pPr>
            <a:r>
              <a:rPr lang="en-US" altLang="en-US" sz="800">
                <a:latin typeface="Calibri" pitchFamily="34" charset="0"/>
              </a:rPr>
              <a:t>L’inscription donne droit à l’ensemble des cours proposés sur la semaine, sur </a:t>
            </a:r>
            <a:r>
              <a:rPr lang="en-US" altLang="en-US" sz="800" b="1">
                <a:latin typeface="Calibri" pitchFamily="34" charset="0"/>
              </a:rPr>
              <a:t>Sens</a:t>
            </a:r>
            <a:r>
              <a:rPr lang="en-US" altLang="en-US" sz="800">
                <a:latin typeface="Calibri" pitchFamily="34" charset="0"/>
              </a:rPr>
              <a:t> comme sur </a:t>
            </a:r>
            <a:r>
              <a:rPr lang="en-US" altLang="en-US" sz="800" b="1">
                <a:latin typeface="Calibri" pitchFamily="34" charset="0"/>
              </a:rPr>
              <a:t>Villeneuve-sur-Yonne</a:t>
            </a:r>
            <a:r>
              <a:rPr lang="en-US" altLang="en-US" sz="800">
                <a:latin typeface="Calibri" pitchFamily="34" charset="0"/>
              </a:rPr>
              <a:t>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en-US" altLang="en-US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en-US" altLang="en-US" sz="800">
                <a:latin typeface="Calibri" pitchFamily="34" charset="0"/>
              </a:rPr>
              <a:t>Vous inscrire à plusieurs vous permet de bénéficier de réductions en tant que parrain/filleuls.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en-US" altLang="en-US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Un seul frais d’inscription est requis par famille, uniquement pour la première année.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Le règlement se fait par chèque à l’ordre de Sens Arts Martiaux Aïkido. Les tickets ANCV ,chèques vacances et tickets  CAF sont acceptés.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 eaLnBrk="0" hangingPunct="0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Ces cours sont ouverts à tous, sur présentation d’un certificat médical de non contre-indication.</a:t>
            </a:r>
          </a:p>
          <a:p>
            <a:pPr marL="188913" indent="-188913" algn="just" eaLnBrk="0" hangingPunct="0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Il n’y a pas d’âge pour débuter, nos licenciés vont de 7 ans à + de 77 ans. On peut également commencer tout au long de la saison, l’idéal étant de septembre à février.</a:t>
            </a:r>
          </a:p>
          <a:p>
            <a:pPr marL="188913" indent="-188913" algn="just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La pratique de l’aïkido se prête très bien à une progression personnelle, et l’équipe technique y sera très attentive.</a:t>
            </a:r>
          </a:p>
          <a:p>
            <a:pPr marL="188913" indent="-188913" algn="just">
              <a:buFont typeface="Arial" charset="0"/>
              <a:buChar char="•"/>
            </a:pPr>
            <a:endParaRPr lang="fr-FR" sz="800">
              <a:latin typeface="Calibri" pitchFamily="34" charset="0"/>
            </a:endParaRPr>
          </a:p>
          <a:p>
            <a:pPr marL="188913" indent="-188913" algn="just">
              <a:buFont typeface="Arial" charset="0"/>
              <a:buChar char="•"/>
            </a:pPr>
            <a:r>
              <a:rPr lang="fr-FR" sz="800">
                <a:latin typeface="Calibri" pitchFamily="34" charset="0"/>
              </a:rPr>
              <a:t>Tout ce contexte et osmose permet d’avoir une section solide et de qualité qui en fait </a:t>
            </a:r>
            <a:r>
              <a:rPr lang="fr-FR" sz="800" b="1">
                <a:latin typeface="Calibri" pitchFamily="34" charset="0"/>
              </a:rPr>
              <a:t>un des premiers clubs de Bourgogne</a:t>
            </a:r>
            <a:r>
              <a:rPr lang="fr-FR" sz="800">
                <a:latin typeface="Calibri" pitchFamily="34" charset="0"/>
              </a:rPr>
              <a:t>.</a:t>
            </a:r>
          </a:p>
          <a:p>
            <a:pPr marL="188913" indent="-188913" algn="just"/>
            <a:endParaRPr lang="fr-FR" sz="800">
              <a:latin typeface="Calibri" pitchFamily="34" charset="0"/>
            </a:endParaRPr>
          </a:p>
          <a:p>
            <a:pPr marL="188913" indent="-188913" eaLnBrk="0" hangingPunct="0"/>
            <a:r>
              <a:rPr lang="fr-FR" sz="800" b="1">
                <a:latin typeface="Calibri" pitchFamily="34" charset="0"/>
              </a:rPr>
              <a:t>	</a:t>
            </a:r>
            <a:endParaRPr lang="en-US" sz="800">
              <a:solidFill>
                <a:srgbClr val="1A1A1A"/>
              </a:solidFill>
              <a:latin typeface="Merriweather"/>
            </a:endParaRPr>
          </a:p>
        </p:txBody>
      </p:sp>
      <p:graphicFrame>
        <p:nvGraphicFramePr>
          <p:cNvPr id="2" name="Group 140"/>
          <p:cNvGraphicFramePr>
            <a:graphicFrameLocks noGrp="1"/>
          </p:cNvGraphicFramePr>
          <p:nvPr/>
        </p:nvGraphicFramePr>
        <p:xfrm>
          <a:off x="5567363" y="2143125"/>
          <a:ext cx="4760912" cy="1573213"/>
        </p:xfrm>
        <a:graphic>
          <a:graphicData uri="http://schemas.openxmlformats.org/drawingml/2006/table">
            <a:tbl>
              <a:tblPr/>
              <a:tblGrid>
                <a:gridCol w="1571625"/>
                <a:gridCol w="852487"/>
                <a:gridCol w="728663"/>
                <a:gridCol w="704850"/>
                <a:gridCol w="903287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Jeunes 6- 13 ans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ou2 cours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enfant </a:t>
                      </a:r>
                      <a:b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fr-F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né après 31/08/2005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enfants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0D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Licence 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Cotisation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240,00 €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Droits d'inscription 1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ère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année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8,00 €</a:t>
                      </a:r>
                    </a:p>
                  </a:txBody>
                  <a:tcPr marL="62997" marR="62997" marT="62997" marB="62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 sans droit inscription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100,00 €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188 €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265€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340€</a:t>
                      </a:r>
                    </a:p>
                  </a:txBody>
                  <a:tcPr marL="62997" marR="62997" marT="62997" marB="629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  <p:sp>
        <p:nvSpPr>
          <p:cNvPr id="13439" name="Rectangle 22"/>
          <p:cNvSpPr>
            <a:spLocks noChangeArrowheads="1"/>
          </p:cNvSpPr>
          <p:nvPr/>
        </p:nvSpPr>
        <p:spPr bwMode="auto">
          <a:xfrm>
            <a:off x="5567363" y="179388"/>
            <a:ext cx="4756150" cy="3000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en-US" altLang="en-US" sz="1300" b="1">
                <a:solidFill>
                  <a:schemeClr val="bg1"/>
                </a:solidFill>
                <a:latin typeface="Calibri Light" pitchFamily="34" charset="0"/>
              </a:rPr>
              <a:t>Frais d’inscription Saison 2019-2020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3350" y="6329363"/>
            <a:ext cx="2109788" cy="1098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Président  : </a:t>
            </a:r>
            <a:r>
              <a:rPr lang="fr-FR" sz="800">
                <a:solidFill>
                  <a:schemeClr val="tx1"/>
                </a:solidFill>
                <a:cs typeface="Arial" charset="0"/>
              </a:rPr>
              <a:t>Chritophe Perraux    06 71 42 57 35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Secrétaire : </a:t>
            </a:r>
            <a:r>
              <a:rPr lang="fr-FR" sz="800">
                <a:solidFill>
                  <a:schemeClr val="tx1"/>
                </a:solidFill>
                <a:cs typeface="Arial" charset="0"/>
              </a:rPr>
              <a:t> Josette Coache         03 86 86 63 88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Villeneuve/Yonne: </a:t>
            </a: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Claude PIVA         06 61 74 81 82</a:t>
            </a:r>
          </a:p>
          <a:p>
            <a:pPr>
              <a:defRPr/>
            </a:pPr>
            <a:r>
              <a:rPr lang="fr-FR" sz="800" b="1">
                <a:solidFill>
                  <a:schemeClr val="tx1"/>
                </a:solidFill>
                <a:cs typeface="Arial" charset="0"/>
              </a:rPr>
              <a:t>Frédéric BOURG   0750983762</a:t>
            </a:r>
          </a:p>
          <a:p>
            <a:pPr>
              <a:defRPr/>
            </a:pPr>
            <a:endParaRPr lang="fr-FR" sz="800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endParaRPr lang="en-US" sz="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3350" y="6129338"/>
            <a:ext cx="4694238" cy="200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Contacts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442" name="Rectangle 25"/>
          <p:cNvSpPr>
            <a:spLocks noChangeArrowheads="1"/>
          </p:cNvSpPr>
          <p:nvPr/>
        </p:nvSpPr>
        <p:spPr bwMode="auto">
          <a:xfrm>
            <a:off x="92075" y="3919538"/>
            <a:ext cx="474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>
                <a:latin typeface="Calibri" pitchFamily="34" charset="0"/>
              </a:rPr>
              <a:t>Les 2 sections sont encadrées par </a:t>
            </a:r>
            <a:r>
              <a:rPr lang="fr-FR" sz="900" b="1">
                <a:latin typeface="Calibri" pitchFamily="34" charset="0"/>
              </a:rPr>
              <a:t>François FAGOT </a:t>
            </a:r>
            <a:r>
              <a:rPr lang="fr-FR" sz="900">
                <a:latin typeface="Calibri" pitchFamily="34" charset="0"/>
              </a:rPr>
              <a:t>– Brevet d’état </a:t>
            </a:r>
            <a:r>
              <a:rPr lang="fr-FR" sz="900" b="1">
                <a:latin typeface="Calibri" pitchFamily="34" charset="0"/>
              </a:rPr>
              <a:t>2ième Degré </a:t>
            </a:r>
            <a:r>
              <a:rPr lang="fr-FR" sz="900">
                <a:latin typeface="Calibri" pitchFamily="34" charset="0"/>
              </a:rPr>
              <a:t>– </a:t>
            </a:r>
            <a:r>
              <a:rPr lang="fr-FR" sz="900" b="1">
                <a:latin typeface="Calibri" pitchFamily="34" charset="0"/>
              </a:rPr>
              <a:t>CN 5ième DAN </a:t>
            </a:r>
            <a:r>
              <a:rPr lang="fr-FR" sz="900">
                <a:latin typeface="Calibri" pitchFamily="34" charset="0"/>
              </a:rPr>
              <a:t>– Juge lors des passages de DAN région BOURGOGNE.</a:t>
            </a:r>
            <a:endParaRPr lang="en-US" sz="90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9063" y="3556000"/>
            <a:ext cx="2295525" cy="312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Dojo du Gymnase</a:t>
            </a:r>
          </a:p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Rue Sylvain </a:t>
            </a:r>
            <a:r>
              <a:rPr lang="fr-FR" sz="827" dirty="0" err="1">
                <a:solidFill>
                  <a:sysClr val="windowText" lastClr="000000"/>
                </a:solidFill>
              </a:rPr>
              <a:t>Dupêchez</a:t>
            </a:r>
            <a:r>
              <a:rPr lang="fr-FR" sz="827" dirty="0">
                <a:solidFill>
                  <a:sysClr val="windowText" lastClr="000000"/>
                </a:solidFill>
              </a:rPr>
              <a:t> -89100 Sens</a:t>
            </a:r>
            <a:endParaRPr lang="en-US" sz="827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9063" y="3284538"/>
            <a:ext cx="2295525" cy="271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Sens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33650" y="3556000"/>
            <a:ext cx="2293938" cy="312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Dojo </a:t>
            </a:r>
            <a:r>
              <a:rPr lang="fr-FR" sz="827" dirty="0" err="1">
                <a:solidFill>
                  <a:sysClr val="windowText" lastClr="000000"/>
                </a:solidFill>
              </a:rPr>
              <a:t>Moriheï</a:t>
            </a:r>
            <a:r>
              <a:rPr lang="fr-FR" sz="827" dirty="0">
                <a:solidFill>
                  <a:sysClr val="windowText" lastClr="000000"/>
                </a:solidFill>
              </a:rPr>
              <a:t> </a:t>
            </a:r>
            <a:r>
              <a:rPr lang="fr-FR" sz="827" dirty="0" err="1">
                <a:solidFill>
                  <a:sysClr val="windowText" lastClr="000000"/>
                </a:solidFill>
              </a:rPr>
              <a:t>Ueshiba</a:t>
            </a:r>
            <a:endParaRPr lang="fr-FR" sz="827" dirty="0">
              <a:solidFill>
                <a:sysClr val="windowText" lastClr="000000"/>
              </a:solidFill>
            </a:endParaRPr>
          </a:p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27" dirty="0">
                <a:solidFill>
                  <a:sysClr val="windowText" lastClr="000000"/>
                </a:solidFill>
              </a:rPr>
              <a:t>Rue St Savinien -89500 Villeneuve sur Yonne</a:t>
            </a:r>
            <a:endParaRPr lang="en-US" sz="827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33650" y="3284538"/>
            <a:ext cx="2293938" cy="2714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97" tIns="37798" rIns="75597" bIns="37798" anchor="ctr"/>
          <a:lstStyle/>
          <a:p>
            <a:pPr algn="ctr"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Villeneuve sur Yonne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17700" y="576263"/>
            <a:ext cx="1989138" cy="957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968" b="1" dirty="0">
                <a:latin typeface="Arial" panose="020B0604020202020204" pitchFamily="34" charset="0"/>
                <a:cs typeface="Arial" panose="020B0604020202020204" pitchFamily="34" charset="0"/>
              </a:rPr>
              <a:t>AÏKIDO</a:t>
            </a:r>
          </a:p>
          <a:p>
            <a:pPr defTabSz="10285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ens </a:t>
            </a: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rts </a:t>
            </a:r>
            <a:r>
              <a:rPr lang="fr-FR" sz="1653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1653" dirty="0">
                <a:latin typeface="Arial" panose="020B0604020202020204" pitchFamily="34" charset="0"/>
                <a:cs typeface="Arial" panose="020B0604020202020204" pitchFamily="34" charset="0"/>
              </a:rPr>
              <a:t>artiaux</a:t>
            </a:r>
            <a:endParaRPr lang="en-US" sz="16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48" name="Picture 3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67363" y="6218238"/>
            <a:ext cx="1265237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49" name="Rectangle 2"/>
          <p:cNvSpPr>
            <a:spLocks noChangeArrowheads="1"/>
          </p:cNvSpPr>
          <p:nvPr/>
        </p:nvSpPr>
        <p:spPr bwMode="auto">
          <a:xfrm>
            <a:off x="7059613" y="5683250"/>
            <a:ext cx="12573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sz="800" b="1">
                <a:latin typeface="Calibri" pitchFamily="34" charset="0"/>
              </a:rPr>
              <a:t>	</a:t>
            </a:r>
            <a:r>
              <a:rPr lang="fr-FR" sz="800" b="1" u="sng">
                <a:latin typeface="Calibri" pitchFamily="34" charset="0"/>
              </a:rPr>
              <a:t>Informations légales</a:t>
            </a:r>
            <a:r>
              <a:rPr lang="fr-FR" sz="800">
                <a:latin typeface="Calibri" pitchFamily="34" charset="0"/>
              </a:rPr>
              <a:t/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	Raison sociale 	: SENS ARTS MARTIAUX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Association déclarée, crée le 03/11/1982</a:t>
            </a:r>
            <a:r>
              <a:rPr lang="fr-FR" sz="800" b="1">
                <a:latin typeface="Calibri" pitchFamily="34" charset="0"/>
              </a:rPr>
              <a:t/>
            </a:r>
            <a:br>
              <a:rPr lang="fr-FR" sz="800" b="1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SIREN	: 452-637-796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SIRET     	: 452-637-796 00015</a:t>
            </a:r>
            <a:br>
              <a:rPr lang="fr-FR" sz="800">
                <a:latin typeface="Calibri" pitchFamily="34" charset="0"/>
              </a:rPr>
            </a:br>
            <a:r>
              <a:rPr lang="fr-FR" sz="800">
                <a:latin typeface="Calibri" pitchFamily="34" charset="0"/>
              </a:rPr>
              <a:t>APE     9312Z / Activités de clubs de sports</a:t>
            </a:r>
            <a:endParaRPr lang="en-US" sz="800">
              <a:latin typeface="Calibri" pitchFamily="34" charset="0"/>
            </a:endParaRPr>
          </a:p>
          <a:p>
            <a:pPr eaLnBrk="0" hangingPunct="0"/>
            <a:r>
              <a:rPr lang="fr-FR" sz="800">
                <a:latin typeface="Calibri" pitchFamily="34" charset="0"/>
              </a:rPr>
              <a:t>	</a:t>
            </a:r>
          </a:p>
          <a:p>
            <a:pPr eaLnBrk="0" hangingPunct="0"/>
            <a:r>
              <a:rPr lang="fr-FR" sz="800">
                <a:latin typeface="Calibri" pitchFamily="34" charset="0"/>
              </a:rPr>
              <a:t>		  	</a:t>
            </a:r>
            <a:r>
              <a:rPr lang="fr-FR" sz="800" b="1">
                <a:latin typeface="Calibri" pitchFamily="34" charset="0"/>
              </a:rPr>
              <a:t>	</a:t>
            </a:r>
            <a:r>
              <a:rPr lang="fr-FR" sz="800">
                <a:latin typeface="Calibri" pitchFamily="34" charset="0"/>
              </a:rPr>
              <a:t>		</a:t>
            </a:r>
            <a:endParaRPr lang="en-US" sz="800">
              <a:latin typeface="Calibri" pitchFamily="34" charset="0"/>
            </a:endParaRPr>
          </a:p>
        </p:txBody>
      </p:sp>
      <p:pic>
        <p:nvPicPr>
          <p:cNvPr id="13450" name="Picture 13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421688" y="6657975"/>
            <a:ext cx="201771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507</Words>
  <Application>Microsoft Office PowerPoint</Application>
  <PresentationFormat>Personnalisé</PresentationFormat>
  <Paragraphs>138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Calibri</vt:lpstr>
      <vt:lpstr>Merriweather</vt:lpstr>
      <vt:lpstr>Office Theme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Boisserie, Julien</dc:creator>
  <cp:lastModifiedBy>Bokenjudo</cp:lastModifiedBy>
  <cp:revision>185</cp:revision>
  <cp:lastPrinted>2016-09-15T13:03:21Z</cp:lastPrinted>
  <dcterms:created xsi:type="dcterms:W3CDTF">2016-09-15T05:32:01Z</dcterms:created>
  <dcterms:modified xsi:type="dcterms:W3CDTF">2019-07-24T12:58:39Z</dcterms:modified>
</cp:coreProperties>
</file>